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6" r:id="rId4"/>
    <p:sldId id="261" r:id="rId5"/>
    <p:sldId id="257" r:id="rId6"/>
    <p:sldId id="269" r:id="rId7"/>
    <p:sldId id="258" r:id="rId8"/>
    <p:sldId id="263" r:id="rId9"/>
    <p:sldId id="259" r:id="rId10"/>
    <p:sldId id="266" r:id="rId11"/>
    <p:sldId id="265" r:id="rId12"/>
    <p:sldId id="267" r:id="rId13"/>
    <p:sldId id="268" r:id="rId14"/>
    <p:sldId id="264" r:id="rId15"/>
    <p:sldId id="270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6B43D-DC44-4B1C-9730-F4FAF646F6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9489-0F41-4C8F-ADFD-92F53E0D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372B3-155F-4B82-A60B-3341C15D8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CCF1F-3FCB-4840-98AB-8D108A7C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04D1D-E625-412B-8E5F-FB046A36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8B037-C753-4F32-BD85-F006EB97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84ABB-3C6A-4B8A-92B4-97844C86B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20691-92DC-4DF2-95E8-2D612C849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EE44E-E10F-472A-BE6B-645CD12B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EC1FB-3301-4CD9-BFE4-364945D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255AF-C748-47ED-84FF-F24625DC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0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902B-F822-44B8-A640-078D2FF3E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912D8-4001-4EB5-97E1-06788CAF7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9D046-1373-4C07-B4EB-2088D0C6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8E320-0A8E-4BDD-B218-AC8EE29E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7CC17-EEA5-4EB3-8DEE-0E67DF9A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4422E-02B9-40E9-8568-E4D2DE7F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BC896-FF32-43AB-B57E-193D66F49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BFD6-0328-4978-B08D-EE89D9D8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2FC6-02DD-4E87-9960-953A6A9BA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7AC24-CA60-4FC6-8CB1-D6F7661E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5A19-544E-45BE-99E5-64EC8C6F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07E27-B150-4AB8-9B3F-443F6FF0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67ADD-A20D-4C2E-AD7E-CF9A5D18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D95EF-1479-4A9B-82B6-7B064420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3D7A-C30C-47BD-B556-654FB9E8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4FE2-AEB1-4C0F-AAB8-2C285B75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51669-432B-495C-AE2F-1A5047A86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05C55-75CC-4DF0-BF8C-BEF782D95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AC263-F6D4-4764-8FE1-E4C829FE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A6F7A-5314-42F5-90AB-96B6BFBE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76619-2327-4A32-ABAE-7A13E2425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9560-8B0D-4B3C-9F87-172FA29A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00042-EA8B-4376-A30C-2EFFECA54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2ADBD-9DA4-4A90-96D8-E20CAFDBB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AD0A7-4424-4B66-B9AC-2AE7B1634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38F36-2C20-4433-AE48-2F7EA23A2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A85420-9082-4649-961B-2836CAB2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2C879-2211-4065-9752-27613B10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146B4-C9FC-4071-AF5F-4E92E1FC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3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44EE-3E41-4A91-B8B9-195B8FE2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6818D-6E10-418C-8B5B-DCBFE0DC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4A421-DF25-4B81-8EA8-275195C9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BE14E-0DE3-4E9D-90A0-81941570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2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780FB-B454-49B1-A7C3-4C51119DC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D40D6-A802-4493-80A2-00CEC0E3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69034-CE43-418F-A7F2-3EA1E455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3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D853-E3DA-4885-916F-B6B53D3F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2FCB-CC5F-4FBB-8FAD-7669C1D5E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6E1E6-E35B-4362-A012-239080D5A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70C35-39BA-4944-A0AD-6C18F71E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83898-CDC1-4878-BBAB-AAD132F9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4E056-1001-48A8-BFDC-1A9F44AC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8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9152-7F66-4DAB-8D04-7D3FD945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7CE6-E72E-45AD-9568-791378C99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F2DAA-3F76-4AA9-B7C8-EA6CF5A5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F0EF8-CDF2-4AF5-A94F-4A450663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B814C-0ADF-4623-A145-2D472D4A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1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6A2B-1733-4D1C-9B9E-6B280CA77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E350B-5E70-4063-BB70-0DB7240B1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8BF87-BA74-46CA-BBE3-482FC0C1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18F87-86BF-4315-88C1-DA22632B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85828-1075-4965-AEA3-054F6FE1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4BE5D-B58F-4117-BAF9-C75C6382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25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81EC-4BAE-4F86-B2F9-196253EB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92891-D99A-401F-9C26-B98CFFBDC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028A5-C48E-4040-9483-A4D04F40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3DE17-42D1-4006-AA14-E78B64D9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82C7A-401A-4890-A844-7CA8F58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6D1098-3254-4722-AEB1-4FBEBCA35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5CAB7-1397-4B4B-A47F-897B8CDC7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2AE38-398B-4F8C-92DA-60206A77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E5729E-60F3-4F18-BF72-EF09983E60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32769-5062-47EE-B3C2-B5429195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62809-09DF-4252-A4C7-67D034AF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262A0-F333-4CAF-A60C-65943674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1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42FB-8D37-4B85-BA99-CC45A805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EE32B-B76B-4E99-827D-291E012C0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F307C-649E-42B4-B03F-884CCB60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B23F3-3B5F-4092-AE91-34B86991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F35B5-5C76-4187-BFAB-4495A62C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4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3BEA-1D33-4FBD-9601-091A191F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3819E-7873-4DA8-9F5D-1C82A5691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226C6-2A35-48B9-9C97-1A208ED8C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A1C7-BC97-4E37-A59C-D7C20B7C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2CF4A-3F46-4906-A6DC-3A9A109D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C1A95-8B28-4C13-8DA7-A99712F1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4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DF19C-90AF-43BD-AE25-69060C615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169CB-01BC-4E48-AA12-BDAF247F0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BD338-0AC6-48C2-BD16-FD67EAF8A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1D462-3A9E-470C-8A71-E29F4B445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F2326-C840-4443-9559-40C40CF66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E9BDB-4AC3-485F-94C6-546B3F27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7B860-8864-403D-9332-A8BEF233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A7B9E-C11F-4CCF-B4F0-333C59FA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2F0DB-657C-42A3-8ED8-C40F9479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0141E-FDB2-4DF5-9EFB-75C935E7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D0F62-9D04-49B3-9218-CB1236CA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1F66D-AE98-4CE5-80B8-ACF8DD06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5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4671F-3A15-4124-A7EE-833EB3EB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B80BC-C759-4402-B799-FCC29158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7AA-FA75-4875-9C12-BB8C96CD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8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C4D73-2108-4446-838A-BB736BBA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7A7D5-AE43-4B1A-BD2A-0116A18E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0BDA7-4CBA-42A7-BFDF-4537673C9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1D810-F37C-48AA-A346-3CFE27C0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B20DF-02F5-4EFF-A7BF-90C054A4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DA0A2-EAD2-4E29-9051-9C007FB7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0B94-40CB-4F7E-A0DB-9666E2D1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1CFDE-180E-4F93-959D-5F07CF41D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60C69-1B45-4A66-A2F1-B52ED8843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15689-9818-47A6-B7B2-FAD2CA6B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774F-F408-4C75-B573-24222B93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04D4B-1770-4D78-AC81-57993B63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1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EE0FE-0A5C-43FA-8E5F-557A9C7B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854E7-E12A-4DDB-A92B-405F4FE20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68CB0-866A-4C82-846A-4DFB12953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D855-D99F-478A-AE03-F0582290528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AE9CA-EC9B-4C2A-BDB7-5785A81A8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F87E-1659-4B1A-A7D4-8DA4825B7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E981-AB6F-4EA0-87CF-9D560CF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5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16966-6AD4-414A-9B03-879918BBE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0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16DCB1-337A-48B4-A7C6-E2F1474AB168}"/>
              </a:ext>
            </a:extLst>
          </p:cNvPr>
          <p:cNvSpPr txBox="1"/>
          <p:nvPr/>
        </p:nvSpPr>
        <p:spPr>
          <a:xfrm>
            <a:off x="1649415" y="348481"/>
            <a:ext cx="88931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The UX of the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Paris Opera House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John Boykin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info@ApplegateLLC.com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516C6-953F-45D5-9390-115221FAC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21" y="3521334"/>
            <a:ext cx="4268158" cy="32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1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EDD47-8E75-4A29-904E-91BC9DD8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95325"/>
            <a:ext cx="9753600" cy="5467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94BAE-CDDB-4317-BA1E-0DFE22743BFC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Mirrors</a:t>
            </a:r>
          </a:p>
        </p:txBody>
      </p:sp>
    </p:spTree>
    <p:extLst>
      <p:ext uri="{BB962C8B-B14F-4D97-AF65-F5344CB8AC3E}">
        <p14:creationId xmlns:p14="http://schemas.microsoft.com/office/powerpoint/2010/main" val="121222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9809F0-2880-48C5-89F5-CAC89158C4DE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Theatre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619D0-B871-4EFC-A77A-A3160B2B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30350"/>
            <a:ext cx="5715000" cy="379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01A56A-E12D-4AC5-B09F-86237ADD4D9F}"/>
              </a:ext>
            </a:extLst>
          </p:cNvPr>
          <p:cNvSpPr txBox="1"/>
          <p:nvPr/>
        </p:nvSpPr>
        <p:spPr>
          <a:xfrm>
            <a:off x="195943" y="770457"/>
            <a:ext cx="262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Horseshoe shape so everyone can see everyone</a:t>
            </a:r>
          </a:p>
        </p:txBody>
      </p:sp>
    </p:spTree>
    <p:extLst>
      <p:ext uri="{BB962C8B-B14F-4D97-AF65-F5344CB8AC3E}">
        <p14:creationId xmlns:p14="http://schemas.microsoft.com/office/powerpoint/2010/main" val="286550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653108-96ED-476D-803F-CA261B946EA8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Theatre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41785-0AED-4BF4-9D47-2130356A9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4" y="461665"/>
            <a:ext cx="8026173" cy="616220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E59DDF-2CE0-47D2-B35B-F71A1D3DE93D}"/>
              </a:ext>
            </a:extLst>
          </p:cNvPr>
          <p:cNvSpPr/>
          <p:nvPr/>
        </p:nvSpPr>
        <p:spPr>
          <a:xfrm>
            <a:off x="2175268" y="888999"/>
            <a:ext cx="1963057" cy="196305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76386-46F8-41F3-92E4-A170F01C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889000"/>
            <a:ext cx="4064000" cy="50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11D72-6328-4122-B540-25C2200C54C0}"/>
              </a:ext>
            </a:extLst>
          </p:cNvPr>
          <p:cNvSpPr txBox="1"/>
          <p:nvPr/>
        </p:nvSpPr>
        <p:spPr>
          <a:xfrm>
            <a:off x="195943" y="770457"/>
            <a:ext cx="262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Horseshoe shape so everyone can see everyone</a:t>
            </a:r>
          </a:p>
        </p:txBody>
      </p:sp>
    </p:spTree>
    <p:extLst>
      <p:ext uri="{BB962C8B-B14F-4D97-AF65-F5344CB8AC3E}">
        <p14:creationId xmlns:p14="http://schemas.microsoft.com/office/powerpoint/2010/main" val="24880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7490D-3318-43EE-B674-05B7377705EA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Theatre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FC124-D4FB-49D3-9FA5-09C0E5EF4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54" y="1369540"/>
            <a:ext cx="5491892" cy="4118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A80B-6ED3-4241-8034-BD06AF393320}"/>
              </a:ext>
            </a:extLst>
          </p:cNvPr>
          <p:cNvSpPr txBox="1"/>
          <p:nvPr/>
        </p:nvSpPr>
        <p:spPr>
          <a:xfrm>
            <a:off x="195944" y="770457"/>
            <a:ext cx="237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Curved rows so everyone can see everyone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C9306-1013-4675-A38E-FF3A0BC28432}"/>
              </a:ext>
            </a:extLst>
          </p:cNvPr>
          <p:cNvSpPr txBox="1"/>
          <p:nvPr/>
        </p:nvSpPr>
        <p:spPr>
          <a:xfrm>
            <a:off x="9378043" y="3934216"/>
            <a:ext cx="154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Red upholstery is to reflect pink light to make ladies look their best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1700FC-5046-4596-99D5-A4CBF437C285}"/>
              </a:ext>
            </a:extLst>
          </p:cNvPr>
          <p:cNvSpPr/>
          <p:nvPr/>
        </p:nvSpPr>
        <p:spPr>
          <a:xfrm>
            <a:off x="6999514" y="4100403"/>
            <a:ext cx="1741714" cy="174171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7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7490D-3318-43EE-B674-05B7377705EA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Theatre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DA80B-6ED3-4241-8034-BD06AF393320}"/>
              </a:ext>
            </a:extLst>
          </p:cNvPr>
          <p:cNvSpPr txBox="1"/>
          <p:nvPr/>
        </p:nvSpPr>
        <p:spPr>
          <a:xfrm>
            <a:off x="195944" y="770457"/>
            <a:ext cx="237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Boxes arranged so everyone can see everyone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AC02C-6A3E-49D5-8ADB-8EACF6784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8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5FFC5-C09F-4339-BF47-87BCB1949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>
            <a:off x="6921786" y="1110343"/>
            <a:ext cx="4617071" cy="54323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A4FB9-A8BC-4D6F-95F6-1AC6BFD8BB64}"/>
              </a:ext>
            </a:extLst>
          </p:cNvPr>
          <p:cNvSpPr txBox="1"/>
          <p:nvPr/>
        </p:nvSpPr>
        <p:spPr>
          <a:xfrm>
            <a:off x="653143" y="1667031"/>
            <a:ext cx="5259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By designing first for the real job to be done, Garnier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delighted patrons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created the model for most concert halls to come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set a good precedent for designing anything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DE4C2-9F44-4331-A391-0CCAF3800749}"/>
              </a:ext>
            </a:extLst>
          </p:cNvPr>
          <p:cNvSpPr txBox="1"/>
          <p:nvPr/>
        </p:nvSpPr>
        <p:spPr>
          <a:xfrm>
            <a:off x="653143" y="280851"/>
            <a:ext cx="5743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See and be seen</a:t>
            </a:r>
          </a:p>
        </p:txBody>
      </p:sp>
    </p:spTree>
    <p:extLst>
      <p:ext uri="{BB962C8B-B14F-4D97-AF65-F5344CB8AC3E}">
        <p14:creationId xmlns:p14="http://schemas.microsoft.com/office/powerpoint/2010/main" val="114628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48460-B2CD-4882-B86B-852321585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>
            <a:off x="6921786" y="1110343"/>
            <a:ext cx="4617071" cy="5432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C88CA-45F4-4D22-A4B0-767D5AE8415B}"/>
              </a:ext>
            </a:extLst>
          </p:cNvPr>
          <p:cNvSpPr txBox="1"/>
          <p:nvPr/>
        </p:nvSpPr>
        <p:spPr>
          <a:xfrm>
            <a:off x="653143" y="1569059"/>
            <a:ext cx="52593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Studied how crowds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circulate through public spaces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interact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loiter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Studied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how far apart strangers need to sit and stand to feel comfortable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why people went to the opera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121ED-AC71-442B-A024-983EECD3AA75}"/>
              </a:ext>
            </a:extLst>
          </p:cNvPr>
          <p:cNvSpPr txBox="1"/>
          <p:nvPr/>
        </p:nvSpPr>
        <p:spPr>
          <a:xfrm>
            <a:off x="653143" y="280851"/>
            <a:ext cx="5743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Charles Garnier, architect</a:t>
            </a:r>
          </a:p>
        </p:txBody>
      </p:sp>
    </p:spTree>
    <p:extLst>
      <p:ext uri="{BB962C8B-B14F-4D97-AF65-F5344CB8AC3E}">
        <p14:creationId xmlns:p14="http://schemas.microsoft.com/office/powerpoint/2010/main" val="3596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48460-B2CD-4882-B86B-852321585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>
            <a:off x="6921786" y="1110343"/>
            <a:ext cx="4617071" cy="5432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C88CA-45F4-4D22-A4B0-767D5AE8415B}"/>
              </a:ext>
            </a:extLst>
          </p:cNvPr>
          <p:cNvSpPr txBox="1"/>
          <p:nvPr/>
        </p:nvSpPr>
        <p:spPr>
          <a:xfrm>
            <a:off x="653143" y="1569059"/>
            <a:ext cx="574390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Most people did not go to the opera for the opera</a:t>
            </a:r>
          </a:p>
          <a:p>
            <a:pPr>
              <a:spcAft>
                <a:spcPts val="1200"/>
              </a:spcAft>
            </a:pP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Most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went for the social experience: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Who else is here?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Who are they with?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How do they look?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Show off my finery, jewels, partner, grace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So Garnier designed first for people to see and be seen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Aesthetics and music came in second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121ED-AC71-442B-A024-983EECD3AA75}"/>
              </a:ext>
            </a:extLst>
          </p:cNvPr>
          <p:cNvSpPr txBox="1"/>
          <p:nvPr/>
        </p:nvSpPr>
        <p:spPr>
          <a:xfrm>
            <a:off x="653143" y="280851"/>
            <a:ext cx="5743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Key insight</a:t>
            </a:r>
          </a:p>
        </p:txBody>
      </p:sp>
    </p:spTree>
    <p:extLst>
      <p:ext uri="{BB962C8B-B14F-4D97-AF65-F5344CB8AC3E}">
        <p14:creationId xmlns:p14="http://schemas.microsoft.com/office/powerpoint/2010/main" val="408539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E1314-AA7F-4B00-9083-1E53C3427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21" y="823686"/>
            <a:ext cx="8757557" cy="58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A6E61B-84FE-4B58-B670-342AD9F7C4B1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Stairway</a:t>
            </a:r>
          </a:p>
        </p:txBody>
      </p:sp>
    </p:spTree>
    <p:extLst>
      <p:ext uri="{BB962C8B-B14F-4D97-AF65-F5344CB8AC3E}">
        <p14:creationId xmlns:p14="http://schemas.microsoft.com/office/powerpoint/2010/main" val="111642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6E61B-84FE-4B58-B670-342AD9F7C4B1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Stairway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ECCD-EC50-422F-8D14-1DB6BE61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71" y="849086"/>
            <a:ext cx="8332760" cy="5704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D78EC8-C1FB-470D-A22C-7A8686D165F0}"/>
              </a:ext>
            </a:extLst>
          </p:cNvPr>
          <p:cNvSpPr txBox="1"/>
          <p:nvPr/>
        </p:nvSpPr>
        <p:spPr>
          <a:xfrm>
            <a:off x="10510159" y="4162816"/>
            <a:ext cx="1251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Short steps so women in gowns  can step gracefully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98CF54-65FF-43DE-A83C-7572F172848E}"/>
              </a:ext>
            </a:extLst>
          </p:cNvPr>
          <p:cNvSpPr/>
          <p:nvPr/>
        </p:nvSpPr>
        <p:spPr>
          <a:xfrm>
            <a:off x="9307286" y="4470517"/>
            <a:ext cx="892628" cy="8926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854AE-572B-4CEE-8721-23813CC2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721008-82F4-4D81-A548-9588154E146F}"/>
              </a:ext>
            </a:extLst>
          </p:cNvPr>
          <p:cNvSpPr/>
          <p:nvPr/>
        </p:nvSpPr>
        <p:spPr>
          <a:xfrm>
            <a:off x="2906486" y="2144486"/>
            <a:ext cx="892628" cy="8926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AC119-5BC4-4389-9648-EC0C7915D1CE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Stairway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7DCD6-5347-496B-BA5D-1C20DF18F14A}"/>
              </a:ext>
            </a:extLst>
          </p:cNvPr>
          <p:cNvSpPr txBox="1"/>
          <p:nvPr/>
        </p:nvSpPr>
        <p:spPr>
          <a:xfrm>
            <a:off x="517074" y="1951671"/>
            <a:ext cx="135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Surrounding balconies to watch</a:t>
            </a:r>
          </a:p>
        </p:txBody>
      </p:sp>
    </p:spTree>
    <p:extLst>
      <p:ext uri="{BB962C8B-B14F-4D97-AF65-F5344CB8AC3E}">
        <p14:creationId xmlns:p14="http://schemas.microsoft.com/office/powerpoint/2010/main" val="42408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F8C2-98CC-48F2-B0AB-C88D69C8F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0"/>
          <a:stretch/>
        </p:blipFill>
        <p:spPr>
          <a:xfrm>
            <a:off x="1433134" y="331236"/>
            <a:ext cx="9325732" cy="61955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8CCDA4-428D-4BCB-8BD3-87CFA9069099}"/>
              </a:ext>
            </a:extLst>
          </p:cNvPr>
          <p:cNvSpPr/>
          <p:nvPr/>
        </p:nvSpPr>
        <p:spPr>
          <a:xfrm>
            <a:off x="6424126" y="3656045"/>
            <a:ext cx="892628" cy="8926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0AB3C9-E5CB-45C7-A1AB-FF4BC19F0073}"/>
              </a:ext>
            </a:extLst>
          </p:cNvPr>
          <p:cNvSpPr/>
          <p:nvPr/>
        </p:nvSpPr>
        <p:spPr>
          <a:xfrm>
            <a:off x="7329195" y="3656045"/>
            <a:ext cx="892628" cy="8926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7633A-2236-435B-B86F-17D2A3CF3FCB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Stairway</a:t>
            </a:r>
          </a:p>
        </p:txBody>
      </p:sp>
    </p:spTree>
    <p:extLst>
      <p:ext uri="{BB962C8B-B14F-4D97-AF65-F5344CB8AC3E}">
        <p14:creationId xmlns:p14="http://schemas.microsoft.com/office/powerpoint/2010/main" val="23914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6FCBB-A0B7-4019-A78B-93A567ED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473097"/>
            <a:ext cx="8343900" cy="4067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1FDF9-CEC6-4311-B027-E220FB4B74E4}"/>
              </a:ext>
            </a:extLst>
          </p:cNvPr>
          <p:cNvSpPr txBox="1"/>
          <p:nvPr/>
        </p:nvSpPr>
        <p:spPr>
          <a:xfrm>
            <a:off x="6079673" y="1931245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Theatre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D5110-DED8-4AD2-8359-B1B8BA65B310}"/>
              </a:ext>
            </a:extLst>
          </p:cNvPr>
          <p:cNvSpPr/>
          <p:nvPr/>
        </p:nvSpPr>
        <p:spPr>
          <a:xfrm>
            <a:off x="5900058" y="1817914"/>
            <a:ext cx="1611086" cy="427808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0FDA0-73BB-43CA-B8FF-97BFD867E0B0}"/>
              </a:ext>
            </a:extLst>
          </p:cNvPr>
          <p:cNvSpPr txBox="1"/>
          <p:nvPr/>
        </p:nvSpPr>
        <p:spPr>
          <a:xfrm>
            <a:off x="7655381" y="1931245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Stairway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E8194-8FC5-4948-8575-0C09E0154DC4}"/>
              </a:ext>
            </a:extLst>
          </p:cNvPr>
          <p:cNvSpPr/>
          <p:nvPr/>
        </p:nvSpPr>
        <p:spPr>
          <a:xfrm>
            <a:off x="7565573" y="1817914"/>
            <a:ext cx="1431472" cy="427808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532FB-DFB1-455A-8BC9-94E5023EBAFC}"/>
              </a:ext>
            </a:extLst>
          </p:cNvPr>
          <p:cNvSpPr txBox="1"/>
          <p:nvPr/>
        </p:nvSpPr>
        <p:spPr>
          <a:xfrm>
            <a:off x="9058276" y="1931245"/>
            <a:ext cx="86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5C2116-2D69-4A4D-8895-B106C936ED29}"/>
              </a:ext>
            </a:extLst>
          </p:cNvPr>
          <p:cNvSpPr/>
          <p:nvPr/>
        </p:nvSpPr>
        <p:spPr>
          <a:xfrm>
            <a:off x="9058276" y="1817914"/>
            <a:ext cx="868133" cy="427808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9C50A-8A27-4DB5-A3C2-684E93199A20}"/>
              </a:ext>
            </a:extLst>
          </p:cNvPr>
          <p:cNvSpPr txBox="1"/>
          <p:nvPr/>
        </p:nvSpPr>
        <p:spPr>
          <a:xfrm>
            <a:off x="4716236" y="1931245"/>
            <a:ext cx="90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4A9E16-FD42-4595-B36B-17E8690A41DE}"/>
              </a:ext>
            </a:extLst>
          </p:cNvPr>
          <p:cNvSpPr/>
          <p:nvPr/>
        </p:nvSpPr>
        <p:spPr>
          <a:xfrm>
            <a:off x="4495800" y="1817914"/>
            <a:ext cx="1349830" cy="45175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8FD8BC-18DC-43B4-8477-0F26FEBD4C9E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Cross section of huge building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93D9C1-AB64-4A0E-BB64-DAEAF11115A6}"/>
              </a:ext>
            </a:extLst>
          </p:cNvPr>
          <p:cNvSpPr txBox="1"/>
          <p:nvPr/>
        </p:nvSpPr>
        <p:spPr>
          <a:xfrm>
            <a:off x="195943" y="770457"/>
            <a:ext cx="361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Theatre seats only ~2,000</a:t>
            </a:r>
          </a:p>
        </p:txBody>
      </p:sp>
    </p:spTree>
    <p:extLst>
      <p:ext uri="{BB962C8B-B14F-4D97-AF65-F5344CB8AC3E}">
        <p14:creationId xmlns:p14="http://schemas.microsoft.com/office/powerpoint/2010/main" val="261454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941F88-A84A-4038-BD37-9598E3D530FF}"/>
              </a:ext>
            </a:extLst>
          </p:cNvPr>
          <p:cNvSpPr txBox="1"/>
          <p:nvPr/>
        </p:nvSpPr>
        <p:spPr>
          <a:xfrm>
            <a:off x="195943" y="0"/>
            <a:ext cx="57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D2E54-CC84-4547-B7D0-236D54A55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9925" y="1400175"/>
            <a:ext cx="6237514" cy="4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4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220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Boykin</dc:creator>
  <cp:lastModifiedBy>John Boykin</cp:lastModifiedBy>
  <cp:revision>21</cp:revision>
  <dcterms:created xsi:type="dcterms:W3CDTF">2018-10-23T18:28:24Z</dcterms:created>
  <dcterms:modified xsi:type="dcterms:W3CDTF">2023-10-02T04:58:58Z</dcterms:modified>
</cp:coreProperties>
</file>